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9" r:id="rId3"/>
    <p:sldId id="260" r:id="rId4"/>
    <p:sldId id="261" r:id="rId5"/>
    <p:sldId id="262" r:id="rId6"/>
    <p:sldId id="263" r:id="rId7"/>
    <p:sldId id="264" r:id="rId8"/>
    <p:sldId id="265" r:id="rId9"/>
    <p:sldId id="25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8/19/2020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8/19/2020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8/19/2020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8/19/2020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8/19/2020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8/19/2020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8/19/2020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8/19/2020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8/19/2020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8/19/2020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8/19/2020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8/19/2020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02532" y="819921"/>
            <a:ext cx="6206078" cy="3679004"/>
          </a:xfrm>
        </p:spPr>
        <p:txBody>
          <a:bodyPr>
            <a:noAutofit/>
          </a:bodyPr>
          <a:lstStyle/>
          <a:p>
            <a:pPr algn="ctr">
              <a:lnSpc>
                <a:spcPct val="115000"/>
              </a:lnSpc>
              <a:spcAft>
                <a:spcPts val="800"/>
              </a:spcAft>
            </a:pPr>
            <a:r>
              <a:rPr lang="en-IN" sz="5400" b="1" dirty="0">
                <a:effectLst>
                  <a:outerShdw blurRad="50800" dist="38100" dir="2700000" algn="tl">
                    <a:srgbClr val="000000">
                      <a:alpha val="40000"/>
                    </a:srgbClr>
                  </a:outerShdw>
                </a:effectLst>
                <a:latin typeface="Comic Sans MS" panose="030F0702030302020204" pitchFamily="66" charset="0"/>
                <a:ea typeface="Calibri" panose="020F0502020204030204" pitchFamily="34" charset="0"/>
                <a:cs typeface="Times New Roman" panose="02020603050405020304" pitchFamily="18" charset="0"/>
              </a:rPr>
              <a:t>Analysis for opening Whole Sale Store for Food Products</a:t>
            </a:r>
            <a:endParaRPr lang="en-IN" sz="5400" dirty="0">
              <a:effectLst/>
              <a:latin typeface="Comic Sans MS" panose="030F0702030302020204" pitchFamily="66" charset="0"/>
              <a:ea typeface="Calibri" panose="020F0502020204030204"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111133" y="4808096"/>
            <a:ext cx="6269347" cy="2126104"/>
          </a:xfrm>
        </p:spPr>
        <p:txBody>
          <a:bodyPr>
            <a:normAutofit/>
          </a:bodyPr>
          <a:lstStyle/>
          <a:p>
            <a:r>
              <a:rPr lang="en-US" sz="2400" dirty="0">
                <a:solidFill>
                  <a:schemeClr val="tx1">
                    <a:lumMod val="85000"/>
                    <a:lumOff val="15000"/>
                  </a:schemeClr>
                </a:solidFill>
                <a:latin typeface="Times New Roman" panose="02020603050405020304" pitchFamily="18" charset="0"/>
                <a:cs typeface="Times New Roman" panose="02020603050405020304" pitchFamily="18" charset="0"/>
              </a:rPr>
              <a:t>  APPLIED DATA SCIENCE CAPSTONE</a:t>
            </a:r>
          </a:p>
          <a:p>
            <a:r>
              <a:rPr lang="en-US" cap="none" dirty="0">
                <a:solidFill>
                  <a:schemeClr val="tx1">
                    <a:lumMod val="85000"/>
                    <a:lumOff val="15000"/>
                  </a:schemeClr>
                </a:solidFill>
                <a:latin typeface="Times New Roman" panose="02020603050405020304" pitchFamily="18" charset="0"/>
                <a:cs typeface="Times New Roman" panose="02020603050405020304" pitchFamily="18" charset="0"/>
              </a:rPr>
              <a:t>                            M</a:t>
            </a:r>
            <a:r>
              <a:rPr lang="en-US" sz="2400" cap="none" dirty="0">
                <a:solidFill>
                  <a:schemeClr val="tx1">
                    <a:lumMod val="85000"/>
                    <a:lumOff val="15000"/>
                  </a:schemeClr>
                </a:solidFill>
                <a:latin typeface="Times New Roman" panose="02020603050405020304" pitchFamily="18" charset="0"/>
                <a:cs typeface="Times New Roman" panose="02020603050405020304" pitchFamily="18" charset="0"/>
              </a:rPr>
              <a:t>ahesh </a:t>
            </a:r>
            <a:r>
              <a:rPr lang="en-US" cap="none" dirty="0">
                <a:solidFill>
                  <a:schemeClr val="tx1">
                    <a:lumMod val="85000"/>
                    <a:lumOff val="15000"/>
                  </a:schemeClr>
                </a:solidFill>
                <a:latin typeface="Times New Roman" panose="02020603050405020304" pitchFamily="18" charset="0"/>
                <a:cs typeface="Times New Roman" panose="02020603050405020304" pitchFamily="18" charset="0"/>
              </a:rPr>
              <a:t>V</a:t>
            </a:r>
            <a:r>
              <a:rPr lang="en-US" sz="2400" cap="none" dirty="0">
                <a:solidFill>
                  <a:schemeClr val="tx1">
                    <a:lumMod val="85000"/>
                    <a:lumOff val="15000"/>
                  </a:schemeClr>
                </a:solidFill>
                <a:latin typeface="Times New Roman" panose="02020603050405020304" pitchFamily="18" charset="0"/>
                <a:cs typeface="Times New Roman" panose="02020603050405020304" pitchFamily="18" charset="0"/>
              </a:rPr>
              <a:t>enkat </a:t>
            </a:r>
            <a:r>
              <a:rPr lang="en-US" cap="none" dirty="0">
                <a:solidFill>
                  <a:schemeClr val="tx1">
                    <a:lumMod val="85000"/>
                    <a:lumOff val="15000"/>
                  </a:schemeClr>
                </a:solidFill>
                <a:latin typeface="Times New Roman" panose="02020603050405020304" pitchFamily="18" charset="0"/>
                <a:cs typeface="Times New Roman" panose="02020603050405020304" pitchFamily="18" charset="0"/>
              </a:rPr>
              <a:t>R</a:t>
            </a:r>
            <a:r>
              <a:rPr lang="en-US" sz="2400" cap="none" dirty="0">
                <a:solidFill>
                  <a:schemeClr val="tx1">
                    <a:lumMod val="85000"/>
                    <a:lumOff val="15000"/>
                  </a:schemeClr>
                </a:solidFill>
                <a:latin typeface="Times New Roman" panose="02020603050405020304" pitchFamily="18" charset="0"/>
                <a:cs typeface="Times New Roman" panose="02020603050405020304" pitchFamily="18" charset="0"/>
              </a:rPr>
              <a:t>eesu</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626A72-A5B4-41CB-81DB-2D1874F036B6}"/>
              </a:ext>
            </a:extLst>
          </p:cNvPr>
          <p:cNvSpPr>
            <a:spLocks noGrp="1"/>
          </p:cNvSpPr>
          <p:nvPr>
            <p:ph idx="1"/>
          </p:nvPr>
        </p:nvSpPr>
        <p:spPr>
          <a:xfrm>
            <a:off x="228599" y="371474"/>
            <a:ext cx="11763375" cy="5800725"/>
          </a:xfrm>
        </p:spPr>
        <p:txBody>
          <a:bodyPr/>
          <a:lstStyle/>
          <a:p>
            <a:endParaRPr lang="en-IN" dirty="0"/>
          </a:p>
          <a:p>
            <a:endParaRPr lang="en-IN" dirty="0"/>
          </a:p>
          <a:p>
            <a:r>
              <a:rPr lang="en-IN" sz="3200" b="1" dirty="0">
                <a:latin typeface="Times New Roman" panose="02020603050405020304" pitchFamily="18" charset="0"/>
                <a:cs typeface="Times New Roman" panose="02020603050405020304" pitchFamily="18" charset="0"/>
              </a:rPr>
              <a:t>Problem Description</a:t>
            </a:r>
          </a:p>
          <a:p>
            <a:pPr algn="just">
              <a:lnSpc>
                <a:spcPct val="150000"/>
              </a:lnSpc>
              <a:spcAft>
                <a:spcPts val="800"/>
              </a:spcAft>
              <a:buFont typeface="Wingdings" panose="05000000000000000000" pitchFamily="2" charset="2"/>
              <a:buChar char="Ø"/>
            </a:pPr>
            <a:r>
              <a:rPr lang="en-IN" sz="24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Finding the best location for constructing(opening) a Wholesale Store for raw materials used in preparation of Food Stuffs in Brooklyn.</a:t>
            </a:r>
          </a:p>
          <a:p>
            <a:pPr algn="just">
              <a:lnSpc>
                <a:spcPct val="150000"/>
              </a:lnSpc>
              <a:spcAft>
                <a:spcPts val="800"/>
              </a:spcAft>
              <a:buFont typeface="Wingdings" panose="05000000000000000000" pitchFamily="2" charset="2"/>
              <a:buChar char="Ø"/>
            </a:pPr>
            <a:r>
              <a:rPr lang="en-IN" sz="24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This project aims to predict location of establishing a store in Brooklyn based on the dataset and visualise the clusters and analyse the customers. Obviously, all famous Restaurants, Factories and Stores are interested in doing business with whole sale retailers.</a:t>
            </a:r>
            <a:endParaRPr lang="en-I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3048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104EDD-5A46-4973-A92D-9925FE20ED5F}"/>
              </a:ext>
            </a:extLst>
          </p:cNvPr>
          <p:cNvSpPr>
            <a:spLocks noGrp="1"/>
          </p:cNvSpPr>
          <p:nvPr>
            <p:ph idx="1"/>
          </p:nvPr>
        </p:nvSpPr>
        <p:spPr>
          <a:xfrm>
            <a:off x="90487" y="352425"/>
            <a:ext cx="12011025" cy="6677025"/>
          </a:xfrm>
        </p:spPr>
        <p:txBody>
          <a:bodyPr/>
          <a:lstStyle/>
          <a:p>
            <a:endParaRPr lang="en-IN" dirty="0"/>
          </a:p>
          <a:p>
            <a:endParaRPr lang="en-IN" dirty="0"/>
          </a:p>
          <a:p>
            <a:pPr marL="0" indent="0">
              <a:buNone/>
            </a:pPr>
            <a:r>
              <a:rPr lang="en-IN" sz="3200" dirty="0">
                <a:latin typeface="Times New Roman" panose="02020603050405020304" pitchFamily="18" charset="0"/>
                <a:cs typeface="Times New Roman" panose="02020603050405020304" pitchFamily="18" charset="0"/>
              </a:rPr>
              <a:t>   </a:t>
            </a:r>
            <a:r>
              <a:rPr lang="en-IN" sz="3200" b="1" dirty="0">
                <a:latin typeface="Times New Roman" panose="02020603050405020304" pitchFamily="18" charset="0"/>
                <a:cs typeface="Times New Roman" panose="02020603050405020304" pitchFamily="18" charset="0"/>
              </a:rPr>
              <a:t>Data Description</a:t>
            </a:r>
          </a:p>
          <a:p>
            <a:pPr>
              <a:buFont typeface="Wingdings" panose="05000000000000000000" pitchFamily="2" charset="2"/>
              <a:buChar char="Ø"/>
            </a:pPr>
            <a:r>
              <a:rPr lang="en-IN" sz="32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We will need geo-locational information about that specific borough </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 The neighborhoods in that borough from Foursquare API.</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 We assume it is “Brooklyn". </a:t>
            </a:r>
          </a:p>
          <a:p>
            <a:pPr>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Data is cleaned and stored in a Data Frame for processing and visualizing.</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7462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4EB94F-2974-48A2-8DA0-FBFE35ADA450}"/>
              </a:ext>
            </a:extLst>
          </p:cNvPr>
          <p:cNvSpPr>
            <a:spLocks noGrp="1"/>
          </p:cNvSpPr>
          <p:nvPr>
            <p:ph idx="1"/>
          </p:nvPr>
        </p:nvSpPr>
        <p:spPr>
          <a:xfrm>
            <a:off x="0" y="0"/>
            <a:ext cx="12192000" cy="6857999"/>
          </a:xfrm>
        </p:spPr>
        <p:txBody>
          <a:bodyPr>
            <a:normAutofit/>
          </a:bodyPr>
          <a:lstStyle/>
          <a:p>
            <a:endParaRPr lang="en-IN" sz="3200" dirty="0">
              <a:latin typeface="Times New Roman" panose="02020603050405020304" pitchFamily="18" charset="0"/>
              <a:cs typeface="Times New Roman" panose="02020603050405020304" pitchFamily="18" charset="0"/>
            </a:endParaRPr>
          </a:p>
          <a:p>
            <a:endParaRPr lang="en-IN" sz="3200" dirty="0">
              <a:latin typeface="Times New Roman" panose="02020603050405020304" pitchFamily="18" charset="0"/>
              <a:cs typeface="Times New Roman" panose="02020603050405020304" pitchFamily="18" charset="0"/>
            </a:endParaRPr>
          </a:p>
          <a:p>
            <a:r>
              <a:rPr lang="en-IN" sz="3200" dirty="0">
                <a:latin typeface="Times New Roman" panose="02020603050405020304" pitchFamily="18" charset="0"/>
                <a:cs typeface="Times New Roman" panose="02020603050405020304" pitchFamily="18" charset="0"/>
              </a:rPr>
              <a:t>  Analysis of Venues</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Number of Venues in each neighbourhood (Sorted).</a:t>
            </a:r>
          </a:p>
          <a:p>
            <a:pPr marL="0" indent="0" algn="ctr">
              <a:buNone/>
            </a:pPr>
            <a:r>
              <a:rPr lang="en-IN" sz="2800" dirty="0">
                <a:latin typeface="Times New Roman" panose="02020603050405020304" pitchFamily="18" charset="0"/>
                <a:cs typeface="Times New Roman" panose="02020603050405020304" pitchFamily="18" charset="0"/>
              </a:rPr>
              <a:t> </a:t>
            </a:r>
          </a:p>
        </p:txBody>
      </p:sp>
      <p:pic>
        <p:nvPicPr>
          <p:cNvPr id="5" name="Picture 4">
            <a:extLst>
              <a:ext uri="{FF2B5EF4-FFF2-40B4-BE49-F238E27FC236}">
                <a16:creationId xmlns:a16="http://schemas.microsoft.com/office/drawing/2014/main" id="{20A855E3-5FE4-45BD-ACC3-DFA06BD184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2619375"/>
            <a:ext cx="8601680" cy="3781425"/>
          </a:xfrm>
          <a:prstGeom prst="rect">
            <a:avLst/>
          </a:prstGeom>
        </p:spPr>
      </p:pic>
    </p:spTree>
    <p:extLst>
      <p:ext uri="{BB962C8B-B14F-4D97-AF65-F5344CB8AC3E}">
        <p14:creationId xmlns:p14="http://schemas.microsoft.com/office/powerpoint/2010/main" val="1129767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1898D8-B23C-4115-BBAA-32A2794D4B13}"/>
              </a:ext>
            </a:extLst>
          </p:cNvPr>
          <p:cNvSpPr>
            <a:spLocks noGrp="1"/>
          </p:cNvSpPr>
          <p:nvPr>
            <p:ph idx="1"/>
          </p:nvPr>
        </p:nvSpPr>
        <p:spPr>
          <a:xfrm>
            <a:off x="0" y="0"/>
            <a:ext cx="12192000" cy="6857999"/>
          </a:xfrm>
        </p:spPr>
        <p:txBody>
          <a:bodyPr/>
          <a:lstStyle/>
          <a:p>
            <a:endParaRPr lang="en-IN" dirty="0"/>
          </a:p>
          <a:p>
            <a:endParaRPr lang="en-IN" dirty="0"/>
          </a:p>
          <a:p>
            <a:endParaRPr lang="en-IN" dirty="0"/>
          </a:p>
          <a:p>
            <a:endParaRPr lang="en-IN" dirty="0"/>
          </a:p>
        </p:txBody>
      </p:sp>
      <p:sp>
        <p:nvSpPr>
          <p:cNvPr id="4" name="TextBox 3">
            <a:extLst>
              <a:ext uri="{FF2B5EF4-FFF2-40B4-BE49-F238E27FC236}">
                <a16:creationId xmlns:a16="http://schemas.microsoft.com/office/drawing/2014/main" id="{02491DB4-F123-474F-A852-FF3E3FE3A5A6}"/>
              </a:ext>
            </a:extLst>
          </p:cNvPr>
          <p:cNvSpPr txBox="1"/>
          <p:nvPr/>
        </p:nvSpPr>
        <p:spPr>
          <a:xfrm>
            <a:off x="0" y="0"/>
            <a:ext cx="12192000" cy="2769989"/>
          </a:xfrm>
          <a:prstGeom prst="rect">
            <a:avLst/>
          </a:prstGeom>
          <a:noFill/>
        </p:spPr>
        <p:txBody>
          <a:bodyPr wrap="square" rtlCol="0">
            <a:spAutoFit/>
          </a:bodyPr>
          <a:lstStyle/>
          <a:p>
            <a:endParaRPr lang="en-IN" dirty="0"/>
          </a:p>
          <a:p>
            <a:endParaRPr lang="en-IN" dirty="0"/>
          </a:p>
          <a:p>
            <a:endParaRPr lang="en-IN" dirty="0"/>
          </a:p>
          <a:p>
            <a:endParaRPr lang="en-IN" dirty="0"/>
          </a:p>
          <a:p>
            <a:endParaRPr lang="en-IN" dirty="0"/>
          </a:p>
          <a:p>
            <a:r>
              <a:rPr lang="en-IN" sz="2800" dirty="0">
                <a:latin typeface="Times New Roman" panose="02020603050405020304" pitchFamily="18" charset="0"/>
                <a:cs typeface="Times New Roman" panose="02020603050405020304" pitchFamily="18" charset="0"/>
              </a:rPr>
              <a:t>Visualising Neighbourhoods on map</a:t>
            </a:r>
          </a:p>
          <a:p>
            <a:endParaRPr lang="en-IN" sz="2800" dirty="0">
              <a:latin typeface="Times New Roman" panose="02020603050405020304" pitchFamily="18" charset="0"/>
              <a:cs typeface="Times New Roman" panose="02020603050405020304" pitchFamily="18" charset="0"/>
            </a:endParaRPr>
          </a:p>
          <a:p>
            <a:pPr algn="ctr"/>
            <a:endParaRPr lang="en-IN" sz="2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E047D1C-005C-4067-AE57-7F8FF5A4F39E}"/>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81000" y="1962150"/>
            <a:ext cx="11115675" cy="4429125"/>
          </a:xfrm>
          <a:prstGeom prst="rect">
            <a:avLst/>
          </a:prstGeom>
        </p:spPr>
      </p:pic>
    </p:spTree>
    <p:extLst>
      <p:ext uri="{BB962C8B-B14F-4D97-AF65-F5344CB8AC3E}">
        <p14:creationId xmlns:p14="http://schemas.microsoft.com/office/powerpoint/2010/main" val="2423730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33BBC9-94C8-4142-ACBC-FA2A65A1F884}"/>
              </a:ext>
            </a:extLst>
          </p:cNvPr>
          <p:cNvSpPr>
            <a:spLocks noGrp="1"/>
          </p:cNvSpPr>
          <p:nvPr>
            <p:ph idx="1"/>
          </p:nvPr>
        </p:nvSpPr>
        <p:spPr>
          <a:xfrm>
            <a:off x="180975" y="342899"/>
            <a:ext cx="11677650" cy="6257925"/>
          </a:xfrm>
        </p:spPr>
        <p:txBody>
          <a:bodyPr/>
          <a:lstStyle/>
          <a:p>
            <a:pPr marL="0" indent="0">
              <a:buNone/>
            </a:pPr>
            <a:r>
              <a:rPr lang="en-IN" dirty="0"/>
              <a:t>   </a:t>
            </a:r>
            <a:r>
              <a:rPr lang="en-IN" sz="3200" b="1" dirty="0">
                <a:latin typeface="Times New Roman" panose="02020603050405020304" pitchFamily="18" charset="0"/>
                <a:cs typeface="Times New Roman" panose="02020603050405020304" pitchFamily="18" charset="0"/>
              </a:rPr>
              <a:t>Results</a:t>
            </a:r>
          </a:p>
          <a:p>
            <a:pPr marL="0" indent="0">
              <a:buNone/>
            </a:pPr>
            <a:r>
              <a:rPr lang="en-IN" sz="3200" b="1" dirty="0">
                <a:latin typeface="Times New Roman" panose="02020603050405020304" pitchFamily="18" charset="0"/>
                <a:cs typeface="Times New Roman" panose="02020603050405020304" pitchFamily="18" charset="0"/>
              </a:rPr>
              <a:t>  </a:t>
            </a:r>
            <a:r>
              <a:rPr lang="en-IN" sz="3200" dirty="0">
                <a:latin typeface="Times New Roman" panose="02020603050405020304" pitchFamily="18" charset="0"/>
                <a:cs typeface="Times New Roman" panose="02020603050405020304" pitchFamily="18" charset="0"/>
              </a:rPr>
              <a:t>Visualizing Clusters on Map</a:t>
            </a:r>
          </a:p>
          <a:p>
            <a:pPr marL="0" indent="0" algn="ctr">
              <a:buNone/>
            </a:pPr>
            <a:endParaRPr lang="en-IN" sz="3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17F0DBE-B48C-4FD0-9AEF-D2827746269C}"/>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809625" y="2038350"/>
            <a:ext cx="10706100" cy="4352925"/>
          </a:xfrm>
          <a:prstGeom prst="rect">
            <a:avLst/>
          </a:prstGeom>
        </p:spPr>
      </p:pic>
    </p:spTree>
    <p:extLst>
      <p:ext uri="{BB962C8B-B14F-4D97-AF65-F5344CB8AC3E}">
        <p14:creationId xmlns:p14="http://schemas.microsoft.com/office/powerpoint/2010/main" val="5772874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4B4D1-98F1-4B7F-9B42-9BC6DFB0106A}"/>
              </a:ext>
            </a:extLst>
          </p:cNvPr>
          <p:cNvSpPr>
            <a:spLocks noGrp="1"/>
          </p:cNvSpPr>
          <p:nvPr>
            <p:ph type="title"/>
          </p:nvPr>
        </p:nvSpPr>
        <p:spPr>
          <a:xfrm>
            <a:off x="104775" y="286603"/>
            <a:ext cx="11050905" cy="1675547"/>
          </a:xfrm>
        </p:spPr>
        <p:txBody>
          <a:bodyPr>
            <a:normAutofit/>
          </a:bodyPr>
          <a:lstStyle/>
          <a:p>
            <a:r>
              <a:rPr lang="en-IN" sz="3200" dirty="0">
                <a:latin typeface="Times New Roman" panose="02020603050405020304" pitchFamily="18" charset="0"/>
                <a:cs typeface="Times New Roman" panose="02020603050405020304" pitchFamily="18" charset="0"/>
              </a:rPr>
              <a:t>    </a:t>
            </a:r>
            <a:r>
              <a:rPr lang="en-IN" sz="3200" b="1" dirty="0">
                <a:latin typeface="Times New Roman" panose="02020603050405020304" pitchFamily="18" charset="0"/>
                <a:cs typeface="Times New Roman" panose="02020603050405020304" pitchFamily="18" charset="0"/>
              </a:rPr>
              <a:t>Conclusion</a:t>
            </a:r>
            <a:endParaRPr lang="en-IN"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545ED3E-206F-477F-BF65-17DD5712FF88}"/>
              </a:ext>
            </a:extLst>
          </p:cNvPr>
          <p:cNvSpPr>
            <a:spLocks noGrp="1"/>
          </p:cNvSpPr>
          <p:nvPr>
            <p:ph idx="1"/>
          </p:nvPr>
        </p:nvSpPr>
        <p:spPr>
          <a:xfrm>
            <a:off x="104775" y="1962151"/>
            <a:ext cx="12011025" cy="4391024"/>
          </a:xfrm>
        </p:spPr>
        <p:txBody>
          <a:bodyPr>
            <a:normAutofit/>
          </a:bodyPr>
          <a:lstStyle/>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From the map we can say that the cluster one is suitable for business.</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Moreover, most the popular venues are located in this cluster.</a:t>
            </a:r>
          </a:p>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Down Town is located in upper part of cluster 1 and is nearer to New York and Harbour which is suitable for easy shipping of goods</a:t>
            </a:r>
          </a:p>
          <a:p>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8985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6F24D-24AC-4F30-8F27-1B0BB18D0ED1}"/>
              </a:ext>
            </a:extLst>
          </p:cNvPr>
          <p:cNvSpPr>
            <a:spLocks noGrp="1"/>
          </p:cNvSpPr>
          <p:nvPr>
            <p:ph type="title"/>
          </p:nvPr>
        </p:nvSpPr>
        <p:spPr>
          <a:xfrm>
            <a:off x="249555" y="496153"/>
            <a:ext cx="10058400" cy="1450757"/>
          </a:xfrm>
        </p:spPr>
        <p:txBody>
          <a:bodyPr>
            <a:normAutofit/>
          </a:bodyPr>
          <a:lstStyle/>
          <a:p>
            <a:r>
              <a:rPr lang="en-IN" sz="3200" dirty="0">
                <a:solidFill>
                  <a:schemeClr val="tx1"/>
                </a:solidFill>
                <a:latin typeface="Times New Roman" panose="02020603050405020304" pitchFamily="18" charset="0"/>
                <a:cs typeface="Times New Roman" panose="02020603050405020304" pitchFamily="18" charset="0"/>
              </a:rPr>
              <a:t>Limitations</a:t>
            </a:r>
          </a:p>
        </p:txBody>
      </p:sp>
      <p:sp>
        <p:nvSpPr>
          <p:cNvPr id="3" name="Content Placeholder 2">
            <a:extLst>
              <a:ext uri="{FF2B5EF4-FFF2-40B4-BE49-F238E27FC236}">
                <a16:creationId xmlns:a16="http://schemas.microsoft.com/office/drawing/2014/main" id="{158EF30A-11DA-427B-91DB-8626886CF583}"/>
              </a:ext>
            </a:extLst>
          </p:cNvPr>
          <p:cNvSpPr>
            <a:spLocks noGrp="1"/>
          </p:cNvSpPr>
          <p:nvPr>
            <p:ph idx="1"/>
          </p:nvPr>
        </p:nvSpPr>
        <p:spPr>
          <a:xfrm>
            <a:off x="249554" y="2019299"/>
            <a:ext cx="11809096" cy="4248151"/>
          </a:xfrm>
        </p:spPr>
        <p:txBody>
          <a:bodyPr>
            <a:normAutofit/>
          </a:bodyPr>
          <a:lstStyle/>
          <a:p>
            <a:pPr>
              <a:buFont typeface="Wingdings" panose="05000000000000000000" pitchFamily="2" charset="2"/>
              <a:buChar char="Ø"/>
            </a:pPr>
            <a:r>
              <a:rPr lang="en-IN" sz="2800" dirty="0">
                <a:latin typeface="Times New Roman" panose="02020603050405020304" pitchFamily="18" charset="0"/>
                <a:cs typeface="Times New Roman" panose="02020603050405020304" pitchFamily="18" charset="0"/>
              </a:rPr>
              <a:t>Predicted location doesn’t show exact coordinates as availability of construction site data is available in taken data set.</a:t>
            </a:r>
          </a:p>
          <a:p>
            <a:pPr>
              <a:buFont typeface="Wingdings" panose="05000000000000000000" pitchFamily="2" charset="2"/>
              <a:buChar char="Ø"/>
            </a:pPr>
            <a:r>
              <a:rPr lang="en-US" sz="2800" b="0" i="0" dirty="0">
                <a:solidFill>
                  <a:srgbClr val="292929"/>
                </a:solidFill>
                <a:effectLst/>
                <a:latin typeface="Times New Roman" panose="02020603050405020304" pitchFamily="18" charset="0"/>
                <a:cs typeface="Times New Roman" panose="02020603050405020304" pitchFamily="18" charset="0"/>
              </a:rPr>
              <a:t>Hence, the accuracy of data depends purely depends on the data provided by </a:t>
            </a:r>
            <a:r>
              <a:rPr lang="en-US" sz="2800" b="0" i="0" dirty="0" err="1">
                <a:solidFill>
                  <a:srgbClr val="292929"/>
                </a:solidFill>
                <a:effectLst/>
                <a:latin typeface="Times New Roman" panose="02020603050405020304" pitchFamily="18" charset="0"/>
                <a:cs typeface="Times New Roman" panose="02020603050405020304" pitchFamily="18" charset="0"/>
              </a:rPr>
              <a:t>FourSquare</a:t>
            </a:r>
            <a:r>
              <a:rPr lang="en-US" sz="2800" b="0" i="0" dirty="0">
                <a:solidFill>
                  <a:srgbClr val="292929"/>
                </a:solidFill>
                <a:effectLst/>
                <a:latin typeface="Times New Roman" panose="02020603050405020304" pitchFamily="18" charset="0"/>
                <a:cs typeface="Times New Roman" panose="02020603050405020304" pitchFamily="18" charset="0"/>
              </a:rPr>
              <a:t>.</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4618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lgn="ctr"/>
            <a:r>
              <a:rPr lang="en-US" sz="9600" i="1" dirty="0">
                <a:solidFill>
                  <a:srgbClr val="FFFFFF"/>
                </a:solidFill>
                <a:latin typeface="Segoe Script" panose="030B0504020000000003" pitchFamily="66" charset="0"/>
              </a:rPr>
              <a:t>THANK YOU</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pPr algn="r"/>
            <a:r>
              <a:rPr lang="en-US" dirty="0">
                <a:solidFill>
                  <a:srgbClr val="FFFFFF"/>
                </a:solidFill>
              </a:rPr>
              <a:t>____________________________________</a:t>
            </a:r>
          </a:p>
        </p:txBody>
      </p:sp>
    </p:spTree>
    <p:extLst>
      <p:ext uri="{BB962C8B-B14F-4D97-AF65-F5344CB8AC3E}">
        <p14:creationId xmlns:p14="http://schemas.microsoft.com/office/powerpoint/2010/main" val="19171460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{66A95F5B-CC7B-4CB3-989F-2ADD3BAFB9AD}tf56160789_win32</Template>
  <TotalTime>122</TotalTime>
  <Words>252</Words>
  <Application>Microsoft Office PowerPoint</Application>
  <PresentationFormat>Widescreen</PresentationFormat>
  <Paragraphs>39</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Bookman Old Style</vt:lpstr>
      <vt:lpstr>Calibri</vt:lpstr>
      <vt:lpstr>Comic Sans MS</vt:lpstr>
      <vt:lpstr>Franklin Gothic Book</vt:lpstr>
      <vt:lpstr>Segoe Script</vt:lpstr>
      <vt:lpstr>Times New Roman</vt:lpstr>
      <vt:lpstr>Wingdings</vt:lpstr>
      <vt:lpstr>1_RetrospectVTI</vt:lpstr>
      <vt:lpstr>Analysis for opening Whole Sale Store for Food Products</vt:lpstr>
      <vt:lpstr>PowerPoint Presentation</vt:lpstr>
      <vt:lpstr>PowerPoint Presentation</vt:lpstr>
      <vt:lpstr>PowerPoint Presentation</vt:lpstr>
      <vt:lpstr>PowerPoint Presentation</vt:lpstr>
      <vt:lpstr>PowerPoint Presentation</vt:lpstr>
      <vt:lpstr>    Conclusion</vt:lpstr>
      <vt:lpstr>Limitations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for opening Whole Sale Store for Food Products</dc:title>
  <dc:creator>mahesh venkat reesu</dc:creator>
  <cp:lastModifiedBy>mahesh venkat reesu</cp:lastModifiedBy>
  <cp:revision>11</cp:revision>
  <dcterms:created xsi:type="dcterms:W3CDTF">2020-08-19T07:16:08Z</dcterms:created>
  <dcterms:modified xsi:type="dcterms:W3CDTF">2020-08-19T09:19:05Z</dcterms:modified>
</cp:coreProperties>
</file>

<file path=docProps/thumbnail.jpeg>
</file>